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1" r:id="rId6"/>
    <p:sldId id="279" r:id="rId7"/>
    <p:sldId id="283" r:id="rId8"/>
    <p:sldId id="284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</p14:sldIdLst>
        </p14:section>
        <p14:section name="Diseñar, Transformación, Anotar, Trabajar en colaboración, Información" id="{B9B51309-D148-4332-87C2-07BE32FBCA3B}">
          <p14:sldIdLst>
            <p14:sldId id="271"/>
            <p14:sldId id="279"/>
            <p14:sldId id="283"/>
            <p14:sldId id="284"/>
          </p14:sldIdLst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7C177B-B36A-42FB-963C-4A4062E11465}" type="datetime1">
              <a:rPr lang="es-ES" smtClean="0"/>
              <a:t>17/05/2023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D6E2F-8700-4332-938B-4B711CF8351C}" type="datetime1">
              <a:rPr lang="es-ES" smtClean="0"/>
              <a:pPr/>
              <a:t>17/05/2023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52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35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Editar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BBF53A3-647D-4EB5-8024-AB2FE87A599F}" type="datetime1">
              <a:rPr lang="es-ES" noProof="0" smtClean="0"/>
              <a:t>17/05/2023</a:t>
            </a:fld>
            <a:endParaRPr lang="es-ES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Editar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5AAFFC4-FA62-427A-8CE9-ACD9FDA24490}" type="datetime1">
              <a:rPr lang="es-ES" noProof="0" smtClean="0"/>
              <a:t>17/05/2023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es-ES" sz="4800" dirty="0">
                <a:solidFill>
                  <a:schemeClr val="bg1"/>
                </a:solidFill>
              </a:rPr>
              <a:t>Fractales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Pensamiento cuantitativo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457184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Iniciación en la contemplación</a:t>
            </a:r>
          </a:p>
        </p:txBody>
      </p:sp>
      <p:sp>
        <p:nvSpPr>
          <p:cNvPr id="38" name="Marcador de posición de contenido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Gilberto </a:t>
            </a:r>
            <a:r>
              <a:rPr lang="es-ES" dirty="0" err="1">
                <a:latin typeface="Segoe UI" panose="020B0502040204020203" pitchFamily="34" charset="0"/>
                <a:cs typeface="Segoe UI" panose="020B0502040204020203" pitchFamily="34" charset="0"/>
              </a:rPr>
              <a:t>Arland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 en su trabajo de diagnosticar al Parque Entre Nubes identifica que están alineados el recorrido del solsticio de verano y el filo de la montaña.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4B595C-31BD-4950-89F6-C1180E84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824" y="1298219"/>
            <a:ext cx="5339133" cy="51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Conceptualización</a:t>
            </a:r>
          </a:p>
        </p:txBody>
      </p:sp>
      <p:sp>
        <p:nvSpPr>
          <p:cNvPr id="21" name="Marcador de contenido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s-ES" sz="6400" dirty="0"/>
              <a:t>Si se entiende como fractales aquellas estructuras irregulares y quebradas que se repiten a diferentes escalas por </a:t>
            </a:r>
            <a:r>
              <a:rPr lang="es-ES" sz="6400" dirty="0" err="1"/>
              <a:t>autosimilaridad</a:t>
            </a:r>
            <a:r>
              <a:rPr lang="es-ES" sz="6400" dirty="0"/>
              <a:t>. Esta teoría corresponde al desarrollo de la geometría como necesidad de extender la descripción clásica a la comprensión de hechos fundamentales del espacio-tiempo geográfico. (</a:t>
            </a:r>
            <a:r>
              <a:rPr lang="es-ES" sz="6400" dirty="0" err="1"/>
              <a:t>Naumis</a:t>
            </a:r>
            <a:r>
              <a:rPr lang="es-ES" sz="6400" dirty="0"/>
              <a:t>, 2002). </a:t>
            </a:r>
            <a:endParaRPr lang="es-ES" sz="6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C0F539-247D-4682-96A7-4179F0FE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877" y="1377130"/>
            <a:ext cx="5985129" cy="32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A4414-0F72-41B5-86A3-6D07EDCE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Fractales de la vida y de la muerte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95ECEB-9D16-4F6B-A28E-483AE5772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640" y="1252472"/>
            <a:ext cx="3426864" cy="43439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BD24BB-619F-4EE3-A565-9766759D1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68" y="1335060"/>
            <a:ext cx="3842326" cy="51871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153E9B-09E0-4F43-9C6F-6B115EE38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80" y="2635665"/>
            <a:ext cx="3591343" cy="20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2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FAD26-2CE0-4C53-B120-53CEE526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Fractal de la montaña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F9F017-C631-44F5-812E-F4D5AD25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05" y="1233157"/>
            <a:ext cx="2015858" cy="27214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EED5B6-44DD-495A-AE27-2F430C5C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338" y="1233158"/>
            <a:ext cx="2015858" cy="27214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9C685B-90DD-424C-ADCE-908B105C3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394" y="1233157"/>
            <a:ext cx="4356753" cy="52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24666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8_TF10001108.potx" id="{3068D4C4-799F-4D37-B4B4-23B54CC64B2C}" vid="{0428EABF-2A66-4C1D-8919-2064943E471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 damos la bienvenida a PowerPoint</Template>
  <TotalTime>0</TotalTime>
  <Words>100</Words>
  <Application>Microsoft Office PowerPoint</Application>
  <PresentationFormat>Panorámica</PresentationFormat>
  <Paragraphs>14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</vt:lpstr>
      <vt:lpstr>Segoe UI Light</vt:lpstr>
      <vt:lpstr>WelcomeDoc</vt:lpstr>
      <vt:lpstr>Fractales</vt:lpstr>
      <vt:lpstr>Iniciación en la contemplación</vt:lpstr>
      <vt:lpstr>Conceptualización</vt:lpstr>
      <vt:lpstr>Fractales de la vida y de la muerte</vt:lpstr>
      <vt:lpstr>Fractal de la montaña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2023-05-17T11:54:16Z</dcterms:created>
  <dcterms:modified xsi:type="dcterms:W3CDTF">2023-05-17T12:44:28Z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