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0A822-68BE-495D-9082-A8D2FDD0351C}" type="datetimeFigureOut">
              <a:rPr lang="es-CO" smtClean="0"/>
              <a:t>29/08/2025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F8033-493F-44F6-84E3-105509119B2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2964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BF8033-493F-44F6-84E3-105509119B20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8338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22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4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16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8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7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5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2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3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8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4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6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9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4400" dirty="0"/>
              <a:t>El </a:t>
            </a:r>
            <a:r>
              <a:rPr sz="4400" dirty="0" err="1"/>
              <a:t>diario</a:t>
            </a:r>
            <a:r>
              <a:rPr sz="4400" dirty="0"/>
              <a:t> de campo </a:t>
            </a:r>
            <a:r>
              <a:rPr sz="4400" dirty="0" err="1"/>
              <a:t>como</a:t>
            </a:r>
            <a:r>
              <a:rPr sz="4400" dirty="0"/>
              <a:t> </a:t>
            </a:r>
            <a:r>
              <a:rPr sz="4400" dirty="0" err="1"/>
              <a:t>instrumento</a:t>
            </a:r>
            <a:r>
              <a:rPr sz="4400" dirty="0"/>
              <a:t> de </a:t>
            </a:r>
            <a:r>
              <a:rPr sz="4400" dirty="0" err="1"/>
              <a:t>recolección</a:t>
            </a:r>
            <a:endParaRPr sz="4400" dirty="0"/>
          </a:p>
          <a:p>
            <a:r>
              <a:rPr sz="4400" dirty="0" err="1"/>
              <a:t>en</a:t>
            </a:r>
            <a:r>
              <a:rPr sz="4400" dirty="0"/>
              <a:t> </a:t>
            </a:r>
            <a:r>
              <a:rPr sz="4400" dirty="0" err="1"/>
              <a:t>investigación</a:t>
            </a:r>
            <a:r>
              <a:rPr sz="4400" dirty="0"/>
              <a:t> </a:t>
            </a:r>
            <a:r>
              <a:rPr sz="4400" dirty="0" err="1"/>
              <a:t>artística</a:t>
            </a:r>
            <a:r>
              <a:rPr sz="4400" dirty="0"/>
              <a:t> y </a:t>
            </a:r>
            <a:r>
              <a:rPr sz="4400" dirty="0" err="1"/>
              <a:t>pedagógica</a:t>
            </a:r>
            <a:endParaRPr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5505" y="4463716"/>
            <a:ext cx="6400800" cy="1752600"/>
          </a:xfrm>
        </p:spPr>
        <p:txBody>
          <a:bodyPr/>
          <a:lstStyle/>
          <a:p>
            <a:endParaRPr lang="es-MX" dirty="0"/>
          </a:p>
          <a:p>
            <a:r>
              <a:rPr dirty="0" err="1"/>
              <a:t>Descripción</a:t>
            </a:r>
            <a:r>
              <a:rPr dirty="0"/>
              <a:t>, </a:t>
            </a:r>
            <a:r>
              <a:rPr dirty="0" err="1"/>
              <a:t>etnografía</a:t>
            </a:r>
            <a:r>
              <a:rPr dirty="0"/>
              <a:t> y </a:t>
            </a:r>
            <a:r>
              <a:rPr dirty="0" err="1"/>
              <a:t>cartografía</a:t>
            </a:r>
            <a:r>
              <a:rPr dirty="0"/>
              <a:t> </a:t>
            </a:r>
            <a:endParaRPr lang="es-ES" dirty="0"/>
          </a:p>
          <a:p>
            <a:r>
              <a:rPr dirty="0" err="1"/>
              <a:t>en</a:t>
            </a:r>
            <a:r>
              <a:rPr dirty="0"/>
              <a:t> los</a:t>
            </a:r>
            <a:r>
              <a:rPr lang="es-MX" dirty="0"/>
              <a:t> diarios de</a:t>
            </a:r>
            <a:r>
              <a:rPr dirty="0"/>
              <a:t> </a:t>
            </a:r>
            <a:r>
              <a:rPr dirty="0" err="1"/>
              <a:t>trabajos</a:t>
            </a:r>
            <a:r>
              <a:rPr dirty="0"/>
              <a:t> de </a:t>
            </a:r>
            <a:r>
              <a:rPr dirty="0" err="1"/>
              <a:t>grado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Buenas</a:t>
            </a:r>
            <a:r>
              <a:rPr b="1" dirty="0"/>
              <a:t> </a:t>
            </a:r>
            <a:r>
              <a:rPr b="1" dirty="0" err="1"/>
              <a:t>prácticas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Escribir</a:t>
            </a:r>
            <a:r>
              <a:rPr sz="2800" dirty="0"/>
              <a:t> in situ o </a:t>
            </a:r>
            <a:r>
              <a:rPr sz="2800" dirty="0" err="1"/>
              <a:t>inmediatamente</a:t>
            </a:r>
            <a:r>
              <a:rPr sz="2800" dirty="0"/>
              <a:t> </a:t>
            </a:r>
            <a:r>
              <a:rPr sz="2800" dirty="0" err="1"/>
              <a:t>después</a:t>
            </a:r>
            <a:r>
              <a:rPr sz="2800" dirty="0"/>
              <a:t> del </a:t>
            </a:r>
            <a:r>
              <a:rPr sz="2800" dirty="0" err="1"/>
              <a:t>evento</a:t>
            </a:r>
            <a:endParaRPr lang="es-MX" sz="2800" dirty="0"/>
          </a:p>
          <a:p>
            <a:pPr marL="0" indent="0">
              <a:buNone/>
            </a:pPr>
            <a:endParaRPr sz="2800" dirty="0"/>
          </a:p>
          <a:p>
            <a:pPr marL="0" indent="0">
              <a:buNone/>
            </a:pPr>
            <a:r>
              <a:rPr sz="2800" dirty="0"/>
              <a:t>• Ser </a:t>
            </a:r>
            <a:r>
              <a:rPr sz="2800" dirty="0" err="1"/>
              <a:t>constante</a:t>
            </a:r>
            <a:r>
              <a:rPr sz="2800" dirty="0"/>
              <a:t>, </a:t>
            </a:r>
            <a:r>
              <a:rPr sz="2800" dirty="0" err="1"/>
              <a:t>aunque</a:t>
            </a:r>
            <a:r>
              <a:rPr sz="2800" dirty="0"/>
              <a:t> sea con </a:t>
            </a:r>
            <a:r>
              <a:rPr sz="2800" dirty="0" err="1"/>
              <a:t>notas</a:t>
            </a:r>
            <a:r>
              <a:rPr sz="2800" dirty="0"/>
              <a:t> breves</a:t>
            </a:r>
            <a:endParaRPr lang="es-MX" sz="2800" dirty="0"/>
          </a:p>
          <a:p>
            <a:pPr marL="0" indent="0">
              <a:buNone/>
            </a:pPr>
            <a:endParaRPr sz="2800" dirty="0"/>
          </a:p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Evitar</a:t>
            </a:r>
            <a:r>
              <a:rPr sz="2800" dirty="0"/>
              <a:t> </a:t>
            </a:r>
            <a:r>
              <a:rPr sz="2800" dirty="0" err="1"/>
              <a:t>juicios</a:t>
            </a:r>
            <a:r>
              <a:rPr sz="2800" dirty="0"/>
              <a:t> </a:t>
            </a:r>
            <a:r>
              <a:rPr sz="2800" dirty="0" err="1"/>
              <a:t>apresurados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la </a:t>
            </a:r>
            <a:r>
              <a:rPr sz="2800" dirty="0" err="1"/>
              <a:t>fase</a:t>
            </a:r>
            <a:r>
              <a:rPr sz="2800" dirty="0"/>
              <a:t> </a:t>
            </a:r>
            <a:r>
              <a:rPr sz="2800" dirty="0" err="1"/>
              <a:t>descriptiva</a:t>
            </a:r>
            <a:endParaRPr lang="es-MX" sz="2800" dirty="0"/>
          </a:p>
          <a:p>
            <a:pPr marL="0" indent="0">
              <a:buNone/>
            </a:pPr>
            <a:endParaRPr sz="2800" dirty="0"/>
          </a:p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Revisar</a:t>
            </a:r>
            <a:r>
              <a:rPr sz="2800" dirty="0"/>
              <a:t> con </a:t>
            </a:r>
            <a:r>
              <a:rPr sz="2800" dirty="0" err="1"/>
              <a:t>mirada</a:t>
            </a:r>
            <a:r>
              <a:rPr sz="2800" dirty="0"/>
              <a:t> </a:t>
            </a:r>
            <a:r>
              <a:rPr sz="2800" dirty="0" err="1"/>
              <a:t>crítica</a:t>
            </a:r>
            <a:r>
              <a:rPr sz="2800" dirty="0"/>
              <a:t> y </a:t>
            </a:r>
            <a:r>
              <a:rPr sz="2800" dirty="0" err="1"/>
              <a:t>creativa</a:t>
            </a:r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23" y="452582"/>
            <a:ext cx="7406640" cy="618836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Conclusiones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525" y="1424708"/>
            <a:ext cx="7404653" cy="47821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sz="2800" dirty="0"/>
              <a:t>• El </a:t>
            </a:r>
            <a:r>
              <a:rPr sz="2800" dirty="0" err="1"/>
              <a:t>diario</a:t>
            </a:r>
            <a:r>
              <a:rPr sz="2800" dirty="0"/>
              <a:t> de campo es un </a:t>
            </a:r>
            <a:r>
              <a:rPr sz="2800" dirty="0" err="1"/>
              <a:t>espacio</a:t>
            </a:r>
            <a:r>
              <a:rPr sz="2800" dirty="0"/>
              <a:t> de </a:t>
            </a:r>
            <a:r>
              <a:rPr sz="2800" dirty="0" err="1"/>
              <a:t>creación</a:t>
            </a:r>
            <a:r>
              <a:rPr sz="2800" dirty="0"/>
              <a:t> e </a:t>
            </a:r>
            <a:r>
              <a:rPr sz="2800" dirty="0" err="1"/>
              <a:t>investigación</a:t>
            </a:r>
            <a:endParaRPr lang="es-ES" sz="2800" dirty="0"/>
          </a:p>
          <a:p>
            <a:pPr marL="0" indent="0">
              <a:spcBef>
                <a:spcPts val="0"/>
              </a:spcBef>
              <a:buNone/>
            </a:pPr>
            <a:endParaRPr sz="2800" dirty="0"/>
          </a:p>
          <a:p>
            <a:pPr marL="0" indent="0">
              <a:spcBef>
                <a:spcPts val="0"/>
              </a:spcBef>
              <a:buNone/>
            </a:pPr>
            <a:r>
              <a:rPr sz="2800" dirty="0"/>
              <a:t>• </a:t>
            </a:r>
            <a:r>
              <a:rPr sz="2800" dirty="0" err="1"/>
              <a:t>Permite</a:t>
            </a:r>
            <a:r>
              <a:rPr sz="2800" dirty="0"/>
              <a:t> </a:t>
            </a:r>
            <a:r>
              <a:rPr sz="2800" dirty="0" err="1"/>
              <a:t>diseñar</a:t>
            </a:r>
            <a:r>
              <a:rPr sz="2800" dirty="0"/>
              <a:t> y </a:t>
            </a:r>
            <a:r>
              <a:rPr sz="2800" dirty="0" err="1"/>
              <a:t>cualificar</a:t>
            </a:r>
            <a:r>
              <a:rPr sz="2800" dirty="0"/>
              <a:t> la </a:t>
            </a:r>
            <a:r>
              <a:rPr sz="2800" dirty="0" err="1"/>
              <a:t>enseñanza</a:t>
            </a:r>
            <a:r>
              <a:rPr sz="2800" dirty="0"/>
              <a:t> de las </a:t>
            </a:r>
            <a:r>
              <a:rPr sz="2800" dirty="0" err="1"/>
              <a:t>artes</a:t>
            </a:r>
            <a:r>
              <a:rPr sz="2800" dirty="0"/>
              <a:t> </a:t>
            </a:r>
            <a:r>
              <a:rPr sz="2800" dirty="0" err="1"/>
              <a:t>desde</a:t>
            </a:r>
            <a:r>
              <a:rPr sz="2800" dirty="0"/>
              <a:t> lo </a:t>
            </a:r>
            <a:r>
              <a:rPr sz="2800" dirty="0" err="1"/>
              <a:t>vivido</a:t>
            </a:r>
            <a:endParaRPr lang="es-ES" sz="2800" dirty="0"/>
          </a:p>
          <a:p>
            <a:pPr marL="0" indent="0">
              <a:spcBef>
                <a:spcPts val="0"/>
              </a:spcBef>
              <a:buNone/>
            </a:pPr>
            <a:endParaRPr sz="2800" dirty="0"/>
          </a:p>
          <a:p>
            <a:pPr marL="0" indent="0">
              <a:spcBef>
                <a:spcPts val="0"/>
              </a:spcBef>
              <a:buNone/>
            </a:pPr>
            <a:r>
              <a:rPr sz="2800" dirty="0"/>
              <a:t>• </a:t>
            </a:r>
            <a:r>
              <a:rPr sz="2800" dirty="0" err="1"/>
              <a:t>Funciona</a:t>
            </a:r>
            <a:r>
              <a:rPr sz="2800" dirty="0"/>
              <a:t> </a:t>
            </a:r>
            <a:r>
              <a:rPr sz="2800" dirty="0" err="1"/>
              <a:t>como</a:t>
            </a:r>
            <a:r>
              <a:rPr sz="2800" dirty="0"/>
              <a:t> </a:t>
            </a:r>
            <a:r>
              <a:rPr sz="2800" dirty="0" err="1"/>
              <a:t>puente</a:t>
            </a:r>
            <a:r>
              <a:rPr sz="2800" dirty="0"/>
              <a:t> entre la </a:t>
            </a:r>
            <a:r>
              <a:rPr sz="2800" dirty="0" err="1"/>
              <a:t>experiencia</a:t>
            </a:r>
            <a:r>
              <a:rPr sz="2800" dirty="0"/>
              <a:t> </a:t>
            </a:r>
            <a:r>
              <a:rPr sz="2800" dirty="0" err="1"/>
              <a:t>artística</a:t>
            </a:r>
            <a:r>
              <a:rPr sz="2800" dirty="0"/>
              <a:t> y la </a:t>
            </a:r>
            <a:r>
              <a:rPr sz="2800" dirty="0" err="1"/>
              <a:t>construcción</a:t>
            </a:r>
            <a:r>
              <a:rPr sz="2800" dirty="0"/>
              <a:t> </a:t>
            </a:r>
            <a:r>
              <a:rPr sz="2800" dirty="0" err="1"/>
              <a:t>académica</a:t>
            </a:r>
            <a:endParaRPr lang="es-ES" sz="2800" dirty="0"/>
          </a:p>
          <a:p>
            <a:pPr marL="0" indent="0">
              <a:spcBef>
                <a:spcPts val="0"/>
              </a:spcBef>
              <a:buNone/>
            </a:pPr>
            <a:endParaRPr sz="2800" dirty="0"/>
          </a:p>
          <a:p>
            <a:pPr marL="0" indent="0">
              <a:spcBef>
                <a:spcPts val="0"/>
              </a:spcBef>
              <a:buNone/>
            </a:pPr>
            <a:r>
              <a:rPr sz="2800" dirty="0"/>
              <a:t>• “Lo que </a:t>
            </a:r>
            <a:r>
              <a:rPr sz="2800" dirty="0" err="1"/>
              <a:t>llamamos</a:t>
            </a:r>
            <a:r>
              <a:rPr sz="2800" dirty="0"/>
              <a:t> </a:t>
            </a:r>
            <a:r>
              <a:rPr sz="2800" dirty="0" err="1"/>
              <a:t>datos</a:t>
            </a:r>
            <a:r>
              <a:rPr sz="2800" dirty="0"/>
              <a:t> </a:t>
            </a:r>
            <a:r>
              <a:rPr sz="2800" dirty="0" err="1"/>
              <a:t>etnográficos</a:t>
            </a:r>
            <a:r>
              <a:rPr sz="2800" dirty="0"/>
              <a:t> son </a:t>
            </a:r>
            <a:r>
              <a:rPr sz="2800" dirty="0" err="1"/>
              <a:t>ya</a:t>
            </a:r>
            <a:r>
              <a:rPr sz="2800" dirty="0"/>
              <a:t> </a:t>
            </a:r>
            <a:r>
              <a:rPr sz="2800" dirty="0" err="1"/>
              <a:t>nuestras</a:t>
            </a:r>
            <a:r>
              <a:rPr sz="2800" dirty="0"/>
              <a:t> </a:t>
            </a:r>
            <a:r>
              <a:rPr sz="2800" dirty="0" err="1"/>
              <a:t>propias</a:t>
            </a:r>
            <a:r>
              <a:rPr sz="2800" dirty="0"/>
              <a:t> </a:t>
            </a:r>
            <a:r>
              <a:rPr sz="2800" dirty="0" err="1"/>
              <a:t>construcciones</a:t>
            </a:r>
            <a:r>
              <a:rPr sz="2800" dirty="0"/>
              <a:t> de las </a:t>
            </a:r>
            <a:r>
              <a:rPr sz="2800" dirty="0" err="1"/>
              <a:t>construcciones</a:t>
            </a:r>
            <a:r>
              <a:rPr sz="2800" dirty="0"/>
              <a:t> de </a:t>
            </a:r>
            <a:r>
              <a:rPr sz="2800" dirty="0" err="1"/>
              <a:t>otros</a:t>
            </a:r>
            <a:r>
              <a:rPr sz="2800" dirty="0"/>
              <a:t>” (Clifford Geertz)</a:t>
            </a:r>
            <a:endParaRPr lang="es-MX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¿</a:t>
            </a:r>
            <a:r>
              <a:rPr b="1" dirty="0" err="1"/>
              <a:t>Qué</a:t>
            </a:r>
            <a:r>
              <a:rPr b="1" dirty="0"/>
              <a:t> es un </a:t>
            </a:r>
            <a:r>
              <a:rPr b="1" dirty="0" err="1"/>
              <a:t>diario</a:t>
            </a:r>
            <a:r>
              <a:rPr b="1" dirty="0"/>
              <a:t> de campo?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Instrumento</a:t>
            </a:r>
            <a:r>
              <a:rPr sz="2800" dirty="0"/>
              <a:t> de </a:t>
            </a:r>
            <a:r>
              <a:rPr sz="2800" dirty="0" err="1"/>
              <a:t>registro</a:t>
            </a:r>
            <a:r>
              <a:rPr sz="2800" dirty="0"/>
              <a:t> </a:t>
            </a:r>
            <a:r>
              <a:rPr sz="2800" dirty="0" err="1"/>
              <a:t>sistemático</a:t>
            </a:r>
            <a:r>
              <a:rPr sz="2800" dirty="0"/>
              <a:t> de </a:t>
            </a:r>
            <a:r>
              <a:rPr sz="2800" dirty="0" err="1"/>
              <a:t>experiencias</a:t>
            </a:r>
            <a:r>
              <a:rPr sz="2800" dirty="0"/>
              <a:t>, </a:t>
            </a:r>
            <a:r>
              <a:rPr sz="2800" dirty="0" err="1"/>
              <a:t>observaciones</a:t>
            </a:r>
            <a:r>
              <a:rPr sz="2800" dirty="0"/>
              <a:t> y </a:t>
            </a:r>
            <a:r>
              <a:rPr sz="2800" dirty="0" err="1"/>
              <a:t>reflexiones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Captura</a:t>
            </a:r>
            <a:r>
              <a:rPr sz="2800" dirty="0"/>
              <a:t> lo </a:t>
            </a:r>
            <a:r>
              <a:rPr sz="2800" dirty="0" err="1"/>
              <a:t>vivido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contextos</a:t>
            </a:r>
            <a:r>
              <a:rPr sz="2800" dirty="0"/>
              <a:t> </a:t>
            </a:r>
            <a:r>
              <a:rPr sz="2800" dirty="0" err="1"/>
              <a:t>pedagógicos</a:t>
            </a:r>
            <a:r>
              <a:rPr sz="2800" dirty="0"/>
              <a:t> y </a:t>
            </a:r>
            <a:r>
              <a:rPr sz="2800" dirty="0" err="1"/>
              <a:t>artísticos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Registra</a:t>
            </a:r>
            <a:r>
              <a:rPr sz="2800" dirty="0"/>
              <a:t> </a:t>
            </a:r>
            <a:r>
              <a:rPr sz="2800" dirty="0" err="1"/>
              <a:t>procesos</a:t>
            </a:r>
            <a:r>
              <a:rPr sz="2800" dirty="0"/>
              <a:t> de </a:t>
            </a:r>
            <a:r>
              <a:rPr sz="2800" dirty="0" err="1"/>
              <a:t>enseñanza-aprendizaje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artes</a:t>
            </a:r>
            <a:r>
              <a:rPr sz="2800" dirty="0"/>
              <a:t> </a:t>
            </a:r>
            <a:r>
              <a:rPr sz="2800" dirty="0" err="1"/>
              <a:t>visuales</a:t>
            </a:r>
            <a:r>
              <a:rPr sz="2800" dirty="0"/>
              <a:t>, </a:t>
            </a:r>
            <a:r>
              <a:rPr sz="2800" dirty="0" err="1"/>
              <a:t>escénicas</a:t>
            </a:r>
            <a:r>
              <a:rPr sz="2800" dirty="0"/>
              <a:t> y musicales</a:t>
            </a:r>
            <a:endParaRPr lang="es-ES" sz="2800" dirty="0"/>
          </a:p>
          <a:p>
            <a:pPr marL="0" indent="0">
              <a:buNone/>
            </a:pPr>
            <a:endParaRPr sz="2800" dirty="0"/>
          </a:p>
          <a:p>
            <a:pPr marL="0" indent="0">
              <a:buNone/>
            </a:pPr>
            <a:r>
              <a:rPr sz="2800" dirty="0"/>
              <a:t>• </a:t>
            </a:r>
            <a:r>
              <a:rPr sz="2800" dirty="0" err="1"/>
              <a:t>Construye</a:t>
            </a:r>
            <a:r>
              <a:rPr sz="2800" dirty="0"/>
              <a:t> </a:t>
            </a:r>
            <a:r>
              <a:rPr sz="2800" dirty="0" err="1"/>
              <a:t>evidencia</a:t>
            </a:r>
            <a:r>
              <a:rPr sz="2800" dirty="0"/>
              <a:t> para la </a:t>
            </a:r>
            <a:r>
              <a:rPr sz="2800" dirty="0" err="1"/>
              <a:t>investigación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Dimensiones</a:t>
            </a:r>
            <a:r>
              <a:rPr b="1" dirty="0"/>
              <a:t> del </a:t>
            </a:r>
            <a:r>
              <a:rPr b="1" dirty="0" err="1"/>
              <a:t>diario</a:t>
            </a:r>
            <a:r>
              <a:rPr b="1" dirty="0"/>
              <a:t> de campo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Descriptiva</a:t>
            </a:r>
            <a:r>
              <a:rPr sz="3200" dirty="0"/>
              <a:t>: ¿</a:t>
            </a:r>
            <a:r>
              <a:rPr sz="3200" dirty="0" err="1"/>
              <a:t>qué</a:t>
            </a:r>
            <a:r>
              <a:rPr sz="3200" dirty="0"/>
              <a:t> </a:t>
            </a:r>
            <a:r>
              <a:rPr sz="3200" dirty="0" err="1"/>
              <a:t>sucedió</a:t>
            </a:r>
            <a:r>
              <a:rPr sz="3200" dirty="0"/>
              <a:t>?, ¿</a:t>
            </a:r>
            <a:r>
              <a:rPr sz="3200" dirty="0" err="1"/>
              <a:t>cómo</a:t>
            </a:r>
            <a:r>
              <a:rPr sz="3200" dirty="0"/>
              <a:t> se </a:t>
            </a:r>
            <a:r>
              <a:rPr sz="3200" dirty="0" err="1"/>
              <a:t>desarrolló</a:t>
            </a:r>
            <a:r>
              <a:rPr sz="3200" dirty="0"/>
              <a:t> la </a:t>
            </a:r>
            <a:r>
              <a:rPr sz="3200" dirty="0" err="1"/>
              <a:t>experiencia</a:t>
            </a:r>
            <a:r>
              <a:rPr sz="3200" dirty="0"/>
              <a:t>?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Analítica</a:t>
            </a:r>
            <a:r>
              <a:rPr sz="3200" dirty="0"/>
              <a:t>: ¿</a:t>
            </a:r>
            <a:r>
              <a:rPr sz="3200" dirty="0" err="1"/>
              <a:t>qué</a:t>
            </a:r>
            <a:r>
              <a:rPr sz="3200" dirty="0"/>
              <a:t> </a:t>
            </a:r>
            <a:r>
              <a:rPr sz="3200" dirty="0" err="1"/>
              <a:t>significa</a:t>
            </a:r>
            <a:r>
              <a:rPr sz="3200" dirty="0"/>
              <a:t> lo que </a:t>
            </a:r>
            <a:r>
              <a:rPr sz="3200" dirty="0" err="1"/>
              <a:t>observo</a:t>
            </a:r>
            <a:r>
              <a:rPr sz="3200" dirty="0"/>
              <a:t>?, ¿</a:t>
            </a:r>
            <a:r>
              <a:rPr sz="3200" dirty="0" err="1"/>
              <a:t>qué</a:t>
            </a:r>
            <a:r>
              <a:rPr sz="3200" dirty="0"/>
              <a:t> </a:t>
            </a:r>
            <a:r>
              <a:rPr sz="3200" dirty="0" err="1"/>
              <a:t>relación</a:t>
            </a:r>
            <a:r>
              <a:rPr sz="3200" dirty="0"/>
              <a:t> </a:t>
            </a:r>
            <a:r>
              <a:rPr sz="3200" dirty="0" err="1"/>
              <a:t>tiene</a:t>
            </a:r>
            <a:r>
              <a:rPr sz="3200" dirty="0"/>
              <a:t> con mi </a:t>
            </a:r>
            <a:r>
              <a:rPr sz="3200" dirty="0" err="1"/>
              <a:t>investigación</a:t>
            </a:r>
            <a:r>
              <a:rPr sz="3200" dirty="0"/>
              <a:t>?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Reflexiva</a:t>
            </a:r>
            <a:r>
              <a:rPr sz="3200" dirty="0"/>
              <a:t>: ¿</a:t>
            </a:r>
            <a:r>
              <a:rPr sz="3200" dirty="0" err="1"/>
              <a:t>cómo</a:t>
            </a:r>
            <a:r>
              <a:rPr sz="3200" dirty="0"/>
              <a:t> </a:t>
            </a:r>
            <a:r>
              <a:rPr sz="3200" dirty="0" err="1"/>
              <a:t>transforma</a:t>
            </a:r>
            <a:r>
              <a:rPr sz="3200" dirty="0"/>
              <a:t> mi </a:t>
            </a:r>
            <a:r>
              <a:rPr sz="3200" dirty="0" err="1"/>
              <a:t>práctica</a:t>
            </a:r>
            <a:r>
              <a:rPr sz="3200" dirty="0"/>
              <a:t> </a:t>
            </a:r>
            <a:r>
              <a:rPr sz="3200" dirty="0" err="1"/>
              <a:t>artística-pedagógica</a:t>
            </a:r>
            <a:r>
              <a:rPr sz="3200" dirty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978" y="323273"/>
            <a:ext cx="7406640" cy="1356360"/>
          </a:xfrm>
        </p:spPr>
        <p:txBody>
          <a:bodyPr>
            <a:normAutofit/>
          </a:bodyPr>
          <a:lstStyle/>
          <a:p>
            <a:r>
              <a:rPr b="1" dirty="0"/>
              <a:t>La </a:t>
            </a:r>
            <a:r>
              <a:rPr b="1" dirty="0" err="1"/>
              <a:t>descripción</a:t>
            </a:r>
            <a:r>
              <a:rPr b="1" dirty="0"/>
              <a:t> </a:t>
            </a:r>
            <a:r>
              <a:rPr b="1" dirty="0" err="1"/>
              <a:t>como</a:t>
            </a:r>
            <a:r>
              <a:rPr b="1" dirty="0"/>
              <a:t> </a:t>
            </a:r>
            <a:r>
              <a:rPr b="1" dirty="0" err="1"/>
              <a:t>ejercicio</a:t>
            </a:r>
            <a:r>
              <a:rPr b="1" dirty="0"/>
              <a:t> </a:t>
            </a:r>
            <a:r>
              <a:rPr b="1" dirty="0" err="1"/>
              <a:t>etnográfico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Observar</a:t>
            </a:r>
            <a:r>
              <a:rPr sz="3200" dirty="0"/>
              <a:t> con </a:t>
            </a:r>
            <a:r>
              <a:rPr sz="3200" dirty="0" err="1"/>
              <a:t>detalle</a:t>
            </a:r>
            <a:r>
              <a:rPr sz="3200" dirty="0"/>
              <a:t> el </a:t>
            </a:r>
            <a:r>
              <a:rPr sz="3200" dirty="0" err="1"/>
              <a:t>entorno</a:t>
            </a:r>
            <a:r>
              <a:rPr sz="3200" dirty="0"/>
              <a:t>, las </a:t>
            </a:r>
            <a:r>
              <a:rPr sz="3200" dirty="0" err="1"/>
              <a:t>interacciones</a:t>
            </a:r>
            <a:r>
              <a:rPr sz="3200" dirty="0"/>
              <a:t> y las </a:t>
            </a:r>
            <a:r>
              <a:rPr sz="3200" dirty="0" err="1"/>
              <a:t>prácticas</a:t>
            </a:r>
            <a:endParaRPr lang="es-ES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Escribir</a:t>
            </a:r>
            <a:r>
              <a:rPr sz="3200" dirty="0"/>
              <a:t> lo visto, lo </a:t>
            </a:r>
            <a:r>
              <a:rPr sz="3200" dirty="0" err="1"/>
              <a:t>oído</a:t>
            </a:r>
            <a:r>
              <a:rPr sz="3200" dirty="0"/>
              <a:t> y lo </a:t>
            </a:r>
            <a:r>
              <a:rPr sz="3200" dirty="0" err="1"/>
              <a:t>sentido</a:t>
            </a:r>
            <a:r>
              <a:rPr sz="3200" dirty="0"/>
              <a:t>.</a:t>
            </a:r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Cuidar</a:t>
            </a:r>
            <a:r>
              <a:rPr sz="3200" dirty="0"/>
              <a:t> la </a:t>
            </a:r>
            <a:r>
              <a:rPr sz="3200" dirty="0" err="1"/>
              <a:t>riqueza</a:t>
            </a:r>
            <a:r>
              <a:rPr sz="3200" dirty="0"/>
              <a:t> del </a:t>
            </a:r>
            <a:r>
              <a:rPr sz="3200" dirty="0" err="1"/>
              <a:t>lenguaje</a:t>
            </a:r>
            <a:r>
              <a:rPr sz="3200" dirty="0"/>
              <a:t>: </a:t>
            </a:r>
            <a:r>
              <a:rPr sz="3200" dirty="0" err="1"/>
              <a:t>adjetivos</a:t>
            </a:r>
            <a:r>
              <a:rPr sz="3200" dirty="0"/>
              <a:t>, </a:t>
            </a:r>
            <a:r>
              <a:rPr sz="3200" dirty="0" err="1"/>
              <a:t>metáforas</a:t>
            </a:r>
            <a:r>
              <a:rPr sz="3200" dirty="0"/>
              <a:t>, </a:t>
            </a:r>
            <a:r>
              <a:rPr sz="3200" dirty="0" err="1"/>
              <a:t>notas</a:t>
            </a:r>
            <a:r>
              <a:rPr sz="3200" dirty="0"/>
              <a:t> </a:t>
            </a:r>
            <a:r>
              <a:rPr sz="3200" dirty="0" err="1"/>
              <a:t>sensoriales</a:t>
            </a:r>
            <a:endParaRPr lang="es-ES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Ejemplo</a:t>
            </a:r>
            <a:r>
              <a:rPr sz="3200" dirty="0"/>
              <a:t>: </a:t>
            </a:r>
            <a:r>
              <a:rPr sz="3200" dirty="0" err="1"/>
              <a:t>descripción</a:t>
            </a:r>
            <a:r>
              <a:rPr sz="3200" dirty="0"/>
              <a:t> de un </a:t>
            </a:r>
            <a:r>
              <a:rPr sz="3200" dirty="0" err="1"/>
              <a:t>ensayo</a:t>
            </a:r>
            <a:r>
              <a:rPr sz="3200" dirty="0"/>
              <a:t> </a:t>
            </a:r>
            <a:r>
              <a:rPr sz="3200" dirty="0" err="1"/>
              <a:t>teatral</a:t>
            </a:r>
            <a:r>
              <a:rPr sz="3200" dirty="0"/>
              <a:t> o una </a:t>
            </a:r>
            <a:r>
              <a:rPr sz="3200" dirty="0" err="1"/>
              <a:t>clase</a:t>
            </a:r>
            <a:r>
              <a:rPr sz="3200" dirty="0"/>
              <a:t> de </a:t>
            </a:r>
            <a:r>
              <a:rPr sz="3200" dirty="0" err="1"/>
              <a:t>música</a:t>
            </a:r>
            <a:endParaRPr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959" y="240146"/>
            <a:ext cx="7406640" cy="1356360"/>
          </a:xfrm>
        </p:spPr>
        <p:txBody>
          <a:bodyPr/>
          <a:lstStyle/>
          <a:p>
            <a:r>
              <a:rPr b="1" dirty="0"/>
              <a:t>La </a:t>
            </a:r>
            <a:r>
              <a:rPr b="1" dirty="0" err="1"/>
              <a:t>descripción</a:t>
            </a:r>
            <a:r>
              <a:rPr b="1" dirty="0"/>
              <a:t> </a:t>
            </a:r>
            <a:r>
              <a:rPr b="1" dirty="0" err="1"/>
              <a:t>como</a:t>
            </a:r>
            <a:r>
              <a:rPr b="1" dirty="0"/>
              <a:t> </a:t>
            </a:r>
            <a:r>
              <a:rPr b="1" dirty="0" err="1"/>
              <a:t>cartografía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sz="3200" dirty="0"/>
              <a:t>• El </a:t>
            </a:r>
            <a:r>
              <a:rPr sz="3200" dirty="0" err="1"/>
              <a:t>diario</a:t>
            </a:r>
            <a:r>
              <a:rPr sz="3200" dirty="0"/>
              <a:t> no solo escribe, </a:t>
            </a:r>
            <a:r>
              <a:rPr sz="3200" dirty="0" err="1"/>
              <a:t>también</a:t>
            </a:r>
            <a:r>
              <a:rPr sz="3200" dirty="0"/>
              <a:t> </a:t>
            </a:r>
            <a:r>
              <a:rPr sz="3200" dirty="0" err="1"/>
              <a:t>dibuja</a:t>
            </a:r>
            <a:r>
              <a:rPr sz="3200" dirty="0"/>
              <a:t>, </a:t>
            </a:r>
            <a:r>
              <a:rPr sz="3200" dirty="0" err="1"/>
              <a:t>traza</a:t>
            </a:r>
            <a:r>
              <a:rPr sz="3200" dirty="0"/>
              <a:t> y </a:t>
            </a:r>
            <a:r>
              <a:rPr sz="3200" dirty="0" err="1"/>
              <a:t>mapea</a:t>
            </a:r>
            <a:endParaRPr lang="es-MX" sz="3200" dirty="0"/>
          </a:p>
          <a:p>
            <a:pPr marL="0" indent="0">
              <a:spcBef>
                <a:spcPts val="0"/>
              </a:spcBef>
              <a:buNone/>
            </a:pPr>
            <a:endParaRPr lang="es-MX" sz="3200" dirty="0"/>
          </a:p>
          <a:p>
            <a:pPr marL="0" indent="0">
              <a:spcBef>
                <a:spcPts val="0"/>
              </a:spcBef>
              <a:buNone/>
            </a:pPr>
            <a:r>
              <a:rPr sz="3200" dirty="0"/>
              <a:t>• Croquis del aula o </a:t>
            </a:r>
            <a:r>
              <a:rPr sz="3200" dirty="0" err="1"/>
              <a:t>escenario</a:t>
            </a:r>
            <a:endParaRPr lang="es-MX" sz="3200" dirty="0"/>
          </a:p>
          <a:p>
            <a:pPr marL="0" indent="0">
              <a:spcBef>
                <a:spcPts val="0"/>
              </a:spcBef>
              <a:buNone/>
            </a:pPr>
            <a:endParaRPr sz="3200" dirty="0"/>
          </a:p>
          <a:p>
            <a:pPr marL="0" indent="0">
              <a:spcBef>
                <a:spcPts val="0"/>
              </a:spcBef>
              <a:buNone/>
            </a:pPr>
            <a:r>
              <a:rPr sz="3200" dirty="0"/>
              <a:t>• </a:t>
            </a:r>
            <a:r>
              <a:rPr sz="3200" dirty="0" err="1"/>
              <a:t>Mapas</a:t>
            </a:r>
            <a:r>
              <a:rPr sz="3200" dirty="0"/>
              <a:t> de </a:t>
            </a:r>
            <a:r>
              <a:rPr sz="3200" dirty="0" err="1"/>
              <a:t>interacciones</a:t>
            </a:r>
            <a:r>
              <a:rPr sz="3200" dirty="0"/>
              <a:t> entre </a:t>
            </a:r>
            <a:r>
              <a:rPr sz="3200" dirty="0" err="1"/>
              <a:t>estudiantes</a:t>
            </a:r>
            <a:endParaRPr lang="es-MX" sz="3200" dirty="0"/>
          </a:p>
          <a:p>
            <a:pPr marL="0" indent="0">
              <a:spcBef>
                <a:spcPts val="0"/>
              </a:spcBef>
              <a:buNone/>
            </a:pPr>
            <a:endParaRPr sz="3200" dirty="0"/>
          </a:p>
          <a:p>
            <a:pPr marL="0" indent="0">
              <a:spcBef>
                <a:spcPts val="0"/>
              </a:spcBef>
              <a:buNone/>
            </a:pPr>
            <a:r>
              <a:rPr sz="3200" dirty="0"/>
              <a:t>• </a:t>
            </a:r>
            <a:r>
              <a:rPr sz="3200" dirty="0" err="1"/>
              <a:t>Diagramas</a:t>
            </a:r>
            <a:r>
              <a:rPr sz="3200" dirty="0"/>
              <a:t> del </a:t>
            </a:r>
            <a:r>
              <a:rPr sz="3200" dirty="0" err="1"/>
              <a:t>movimiento</a:t>
            </a:r>
            <a:r>
              <a:rPr sz="3200" dirty="0"/>
              <a:t> corporal o </a:t>
            </a:r>
            <a:r>
              <a:rPr sz="3200" dirty="0" err="1"/>
              <a:t>sonoro</a:t>
            </a:r>
            <a:endParaRPr lang="es-MX" sz="3200" dirty="0"/>
          </a:p>
          <a:p>
            <a:pPr marL="0" indent="0">
              <a:spcBef>
                <a:spcPts val="0"/>
              </a:spcBef>
              <a:buNone/>
            </a:pPr>
            <a:endParaRPr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85" y="332510"/>
            <a:ext cx="7806459" cy="1356360"/>
          </a:xfrm>
        </p:spPr>
        <p:txBody>
          <a:bodyPr/>
          <a:lstStyle/>
          <a:p>
            <a:r>
              <a:rPr b="1" dirty="0" err="1"/>
              <a:t>Diario</a:t>
            </a:r>
            <a:r>
              <a:rPr b="1" dirty="0"/>
              <a:t> de campo </a:t>
            </a:r>
            <a:r>
              <a:rPr b="1" dirty="0" err="1"/>
              <a:t>en</a:t>
            </a:r>
            <a:r>
              <a:rPr b="1" dirty="0"/>
              <a:t> </a:t>
            </a:r>
            <a:r>
              <a:rPr b="1" dirty="0" err="1"/>
              <a:t>artes</a:t>
            </a:r>
            <a:r>
              <a:rPr b="1" dirty="0"/>
              <a:t> </a:t>
            </a:r>
            <a:r>
              <a:rPr b="1" dirty="0" err="1"/>
              <a:t>visuales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200" dirty="0"/>
              <a:t>• Registrar </a:t>
            </a:r>
            <a:r>
              <a:rPr sz="3200" dirty="0" err="1"/>
              <a:t>procesos</a:t>
            </a:r>
            <a:r>
              <a:rPr sz="3200" dirty="0"/>
              <a:t> </a:t>
            </a:r>
            <a:r>
              <a:rPr sz="3200" dirty="0" err="1"/>
              <a:t>creativos</a:t>
            </a:r>
            <a:r>
              <a:rPr sz="3200" dirty="0"/>
              <a:t>: </a:t>
            </a:r>
            <a:r>
              <a:rPr sz="3200" dirty="0" err="1"/>
              <a:t>bocetos</a:t>
            </a:r>
            <a:r>
              <a:rPr sz="3200" dirty="0"/>
              <a:t>, </a:t>
            </a:r>
            <a:r>
              <a:rPr sz="3200" dirty="0" err="1"/>
              <a:t>colores</a:t>
            </a:r>
            <a:r>
              <a:rPr sz="3200" dirty="0"/>
              <a:t>, </a:t>
            </a:r>
            <a:r>
              <a:rPr sz="3200" dirty="0" err="1"/>
              <a:t>materiales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Documentar</a:t>
            </a:r>
            <a:r>
              <a:rPr sz="3200" dirty="0"/>
              <a:t> </a:t>
            </a:r>
            <a:r>
              <a:rPr sz="3200" dirty="0" err="1"/>
              <a:t>interacciones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</a:t>
            </a:r>
            <a:r>
              <a:rPr sz="3200" dirty="0" err="1"/>
              <a:t>talleres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Incorporar</a:t>
            </a:r>
            <a:r>
              <a:rPr sz="3200" dirty="0"/>
              <a:t> </a:t>
            </a:r>
            <a:r>
              <a:rPr sz="3200" dirty="0" err="1"/>
              <a:t>fotografías</a:t>
            </a:r>
            <a:r>
              <a:rPr sz="3200" dirty="0"/>
              <a:t> o </a:t>
            </a:r>
            <a:r>
              <a:rPr sz="3200" dirty="0" err="1"/>
              <a:t>esquemas</a:t>
            </a:r>
            <a:r>
              <a:rPr sz="3200" dirty="0"/>
              <a:t> de la </a:t>
            </a:r>
            <a:r>
              <a:rPr sz="3200" dirty="0" err="1"/>
              <a:t>obra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</a:t>
            </a:r>
            <a:r>
              <a:rPr sz="3200" dirty="0" err="1"/>
              <a:t>proceso</a:t>
            </a:r>
            <a:endParaRPr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213" y="258618"/>
            <a:ext cx="7834168" cy="1356360"/>
          </a:xfrm>
        </p:spPr>
        <p:txBody>
          <a:bodyPr/>
          <a:lstStyle/>
          <a:p>
            <a:r>
              <a:rPr b="1" dirty="0" err="1"/>
              <a:t>Diario</a:t>
            </a:r>
            <a:r>
              <a:rPr b="1" dirty="0"/>
              <a:t> de campo </a:t>
            </a:r>
            <a:r>
              <a:rPr b="1" dirty="0" err="1"/>
              <a:t>en</a:t>
            </a:r>
            <a:r>
              <a:rPr b="1" dirty="0"/>
              <a:t> </a:t>
            </a:r>
            <a:r>
              <a:rPr b="1" dirty="0" err="1"/>
              <a:t>artes</a:t>
            </a:r>
            <a:r>
              <a:rPr b="1" dirty="0"/>
              <a:t> </a:t>
            </a:r>
            <a:r>
              <a:rPr b="1" dirty="0" err="1"/>
              <a:t>escénicas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Notas</a:t>
            </a:r>
            <a:r>
              <a:rPr sz="3200" dirty="0"/>
              <a:t> </a:t>
            </a:r>
            <a:r>
              <a:rPr sz="3200" dirty="0" err="1"/>
              <a:t>sobre</a:t>
            </a:r>
            <a:r>
              <a:rPr sz="3200" dirty="0"/>
              <a:t> el </a:t>
            </a:r>
            <a:r>
              <a:rPr sz="3200" dirty="0" err="1"/>
              <a:t>ensayo</a:t>
            </a:r>
            <a:r>
              <a:rPr sz="3200" dirty="0"/>
              <a:t>: </a:t>
            </a:r>
            <a:r>
              <a:rPr sz="3200" dirty="0" err="1"/>
              <a:t>gestos</a:t>
            </a:r>
            <a:r>
              <a:rPr sz="3200" dirty="0"/>
              <a:t>, tonos de </a:t>
            </a:r>
            <a:r>
              <a:rPr sz="3200" dirty="0" err="1"/>
              <a:t>voz</a:t>
            </a:r>
            <a:r>
              <a:rPr sz="3200" dirty="0"/>
              <a:t>, </a:t>
            </a:r>
            <a:r>
              <a:rPr sz="3200" dirty="0" err="1"/>
              <a:t>movimientos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Registro</a:t>
            </a:r>
            <a:r>
              <a:rPr sz="3200" dirty="0"/>
              <a:t> de la </a:t>
            </a:r>
            <a:r>
              <a:rPr sz="3200" dirty="0" err="1"/>
              <a:t>dinámica</a:t>
            </a:r>
            <a:r>
              <a:rPr sz="3200" dirty="0"/>
              <a:t> de </a:t>
            </a:r>
            <a:r>
              <a:rPr sz="3200" dirty="0" err="1"/>
              <a:t>grupo</a:t>
            </a:r>
            <a:r>
              <a:rPr sz="3200" dirty="0"/>
              <a:t> y </a:t>
            </a:r>
            <a:r>
              <a:rPr sz="3200" dirty="0" err="1"/>
              <a:t>rol</a:t>
            </a:r>
            <a:r>
              <a:rPr sz="3200" dirty="0"/>
              <a:t> de </a:t>
            </a:r>
            <a:r>
              <a:rPr sz="3200" dirty="0" err="1"/>
              <a:t>cada</a:t>
            </a:r>
            <a:r>
              <a:rPr sz="3200" dirty="0"/>
              <a:t> </a:t>
            </a:r>
            <a:r>
              <a:rPr sz="3200" dirty="0" err="1"/>
              <a:t>participante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Dibujo</a:t>
            </a:r>
            <a:r>
              <a:rPr lang="es-MX" sz="3200" dirty="0"/>
              <a:t>s</a:t>
            </a:r>
            <a:r>
              <a:rPr sz="3200" dirty="0"/>
              <a:t> de </a:t>
            </a:r>
            <a:r>
              <a:rPr sz="3200" dirty="0" err="1"/>
              <a:t>posiciones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</a:t>
            </a:r>
            <a:r>
              <a:rPr sz="3200" dirty="0" err="1"/>
              <a:t>escena</a:t>
            </a:r>
            <a:endParaRPr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995" y="304800"/>
            <a:ext cx="7406640" cy="1356360"/>
          </a:xfrm>
        </p:spPr>
        <p:txBody>
          <a:bodyPr/>
          <a:lstStyle/>
          <a:p>
            <a:r>
              <a:rPr b="1" dirty="0" err="1"/>
              <a:t>Diario</a:t>
            </a:r>
            <a:r>
              <a:rPr b="1" dirty="0"/>
              <a:t> de campo </a:t>
            </a:r>
            <a:r>
              <a:rPr b="1" dirty="0" err="1"/>
              <a:t>en</a:t>
            </a:r>
            <a:r>
              <a:rPr b="1" dirty="0"/>
              <a:t> </a:t>
            </a:r>
            <a:r>
              <a:rPr b="1" dirty="0" err="1"/>
              <a:t>música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Descripción</a:t>
            </a:r>
            <a:r>
              <a:rPr sz="3200" dirty="0"/>
              <a:t> de </a:t>
            </a:r>
            <a:r>
              <a:rPr sz="3200" dirty="0" err="1"/>
              <a:t>ensayos</a:t>
            </a:r>
            <a:r>
              <a:rPr sz="3200" dirty="0"/>
              <a:t>, </a:t>
            </a:r>
            <a:r>
              <a:rPr sz="3200" dirty="0" err="1"/>
              <a:t>repeticiones</a:t>
            </a:r>
            <a:r>
              <a:rPr sz="3200" dirty="0"/>
              <a:t> y </a:t>
            </a:r>
            <a:r>
              <a:rPr sz="3200" dirty="0" err="1"/>
              <a:t>afinaciones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Registro</a:t>
            </a:r>
            <a:r>
              <a:rPr sz="3200" dirty="0"/>
              <a:t> de </a:t>
            </a:r>
            <a:r>
              <a:rPr sz="3200" dirty="0" err="1"/>
              <a:t>silencios</a:t>
            </a:r>
            <a:r>
              <a:rPr sz="3200" dirty="0"/>
              <a:t>, </a:t>
            </a:r>
            <a:r>
              <a:rPr sz="3200" dirty="0" err="1"/>
              <a:t>improvisaciones</a:t>
            </a:r>
            <a:r>
              <a:rPr sz="3200" dirty="0"/>
              <a:t> y </a:t>
            </a:r>
            <a:r>
              <a:rPr sz="3200" dirty="0" err="1"/>
              <a:t>variaciones</a:t>
            </a:r>
            <a:r>
              <a:rPr sz="3200" dirty="0"/>
              <a:t> </a:t>
            </a:r>
            <a:r>
              <a:rPr sz="3200" dirty="0" err="1"/>
              <a:t>rítmicas</a:t>
            </a:r>
            <a:endParaRPr lang="es-MX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Uso</a:t>
            </a:r>
            <a:r>
              <a:rPr sz="3200" dirty="0"/>
              <a:t> de </a:t>
            </a:r>
            <a:r>
              <a:rPr sz="3200" dirty="0" err="1"/>
              <a:t>notación</a:t>
            </a:r>
            <a:r>
              <a:rPr sz="3200" dirty="0"/>
              <a:t> </a:t>
            </a:r>
            <a:r>
              <a:rPr sz="3200" dirty="0" err="1"/>
              <a:t>gráfica</a:t>
            </a:r>
            <a:r>
              <a:rPr sz="3200" dirty="0"/>
              <a:t> </a:t>
            </a:r>
            <a:r>
              <a:rPr sz="3200" dirty="0" err="1"/>
              <a:t>alternativa</a:t>
            </a:r>
            <a:endParaRPr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64" y="461819"/>
            <a:ext cx="8000423" cy="1356360"/>
          </a:xfrm>
        </p:spPr>
        <p:txBody>
          <a:bodyPr>
            <a:normAutofit/>
          </a:bodyPr>
          <a:lstStyle/>
          <a:p>
            <a:r>
              <a:rPr b="1" dirty="0" err="1"/>
              <a:t>Cómo</a:t>
            </a:r>
            <a:r>
              <a:rPr b="1" dirty="0"/>
              <a:t> </a:t>
            </a:r>
            <a:r>
              <a:rPr b="1" dirty="0" err="1"/>
              <a:t>elaborar</a:t>
            </a:r>
            <a:r>
              <a:rPr b="1" dirty="0"/>
              <a:t> el </a:t>
            </a:r>
            <a:r>
              <a:rPr b="1" dirty="0" err="1"/>
              <a:t>diario</a:t>
            </a:r>
            <a:r>
              <a:rPr b="1" dirty="0"/>
              <a:t> </a:t>
            </a:r>
            <a:r>
              <a:rPr b="1" dirty="0" err="1"/>
              <a:t>paso</a:t>
            </a:r>
            <a:r>
              <a:rPr b="1" dirty="0"/>
              <a:t> a </a:t>
            </a:r>
            <a:r>
              <a:rPr b="1" dirty="0" err="1"/>
              <a:t>paso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0" y="2537691"/>
            <a:ext cx="7404653" cy="4038600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sz="3200" dirty="0"/>
              <a:t>1. </a:t>
            </a:r>
            <a:r>
              <a:rPr sz="3200" dirty="0" err="1"/>
              <a:t>Definir</a:t>
            </a:r>
            <a:r>
              <a:rPr sz="3200" dirty="0"/>
              <a:t> un </a:t>
            </a:r>
            <a:r>
              <a:rPr sz="3200" dirty="0" err="1"/>
              <a:t>cuaderno</a:t>
            </a:r>
            <a:r>
              <a:rPr sz="3200" dirty="0"/>
              <a:t> o </a:t>
            </a:r>
            <a:r>
              <a:rPr sz="3200" dirty="0" err="1"/>
              <a:t>soporte</a:t>
            </a:r>
            <a:r>
              <a:rPr sz="3200" dirty="0"/>
              <a:t> digital</a:t>
            </a:r>
          </a:p>
          <a:p>
            <a:pPr marL="34290" indent="0">
              <a:buNone/>
            </a:pPr>
            <a:r>
              <a:rPr sz="3200" dirty="0"/>
              <a:t>2. </a:t>
            </a:r>
            <a:r>
              <a:rPr sz="3200" dirty="0" err="1"/>
              <a:t>Fechar</a:t>
            </a:r>
            <a:r>
              <a:rPr sz="3200" dirty="0"/>
              <a:t> </a:t>
            </a:r>
            <a:r>
              <a:rPr sz="3200" dirty="0" err="1"/>
              <a:t>cada</a:t>
            </a:r>
            <a:r>
              <a:rPr sz="3200" dirty="0"/>
              <a:t> entrada</a:t>
            </a:r>
          </a:p>
          <a:p>
            <a:pPr marL="34290" indent="0">
              <a:buNone/>
            </a:pPr>
            <a:r>
              <a:rPr sz="3200" dirty="0"/>
              <a:t>3. </a:t>
            </a:r>
            <a:r>
              <a:rPr sz="3200" dirty="0" err="1"/>
              <a:t>Incluir</a:t>
            </a:r>
            <a:r>
              <a:rPr sz="3200" dirty="0"/>
              <a:t> </a:t>
            </a:r>
            <a:r>
              <a:rPr sz="3200" dirty="0" err="1"/>
              <a:t>descripción</a:t>
            </a:r>
            <a:r>
              <a:rPr sz="3200" dirty="0"/>
              <a:t> + </a:t>
            </a:r>
            <a:r>
              <a:rPr sz="3200" dirty="0" err="1"/>
              <a:t>análisis</a:t>
            </a:r>
            <a:r>
              <a:rPr sz="3200" dirty="0"/>
              <a:t> + </a:t>
            </a:r>
            <a:r>
              <a:rPr sz="3200" dirty="0" err="1"/>
              <a:t>reflexión</a:t>
            </a:r>
            <a:r>
              <a:rPr sz="3200" dirty="0"/>
              <a:t>.</a:t>
            </a:r>
          </a:p>
          <a:p>
            <a:pPr marL="34290" indent="0">
              <a:buNone/>
            </a:pPr>
            <a:r>
              <a:rPr sz="3200" dirty="0"/>
              <a:t>4. </a:t>
            </a:r>
            <a:r>
              <a:rPr sz="3200" dirty="0" err="1"/>
              <a:t>Integrar</a:t>
            </a:r>
            <a:r>
              <a:rPr sz="3200" dirty="0"/>
              <a:t> </a:t>
            </a:r>
            <a:r>
              <a:rPr sz="3200" dirty="0" err="1"/>
              <a:t>texto</a:t>
            </a:r>
            <a:r>
              <a:rPr sz="3200" dirty="0"/>
              <a:t>, </a:t>
            </a:r>
            <a:r>
              <a:rPr sz="3200" dirty="0" err="1"/>
              <a:t>dibujo</a:t>
            </a:r>
            <a:r>
              <a:rPr sz="3200" dirty="0"/>
              <a:t>, </a:t>
            </a:r>
            <a:r>
              <a:rPr sz="3200" dirty="0" err="1"/>
              <a:t>esquema</a:t>
            </a:r>
            <a:r>
              <a:rPr sz="3200" dirty="0"/>
              <a:t>, </a:t>
            </a:r>
            <a:r>
              <a:rPr sz="3200" dirty="0" err="1"/>
              <a:t>foto</a:t>
            </a:r>
            <a:r>
              <a:rPr sz="3200" dirty="0"/>
              <a:t> o audio</a:t>
            </a:r>
          </a:p>
          <a:p>
            <a:pPr marL="34290" indent="0">
              <a:buNone/>
            </a:pPr>
            <a:r>
              <a:rPr sz="3200" dirty="0"/>
              <a:t>5. </a:t>
            </a:r>
            <a:r>
              <a:rPr sz="3200" dirty="0" err="1"/>
              <a:t>Revisar</a:t>
            </a:r>
            <a:r>
              <a:rPr sz="3200" dirty="0"/>
              <a:t> y </a:t>
            </a:r>
            <a:r>
              <a:rPr sz="3200" dirty="0" err="1"/>
              <a:t>organizar</a:t>
            </a:r>
            <a:r>
              <a:rPr sz="3200" dirty="0"/>
              <a:t> </a:t>
            </a:r>
            <a:r>
              <a:rPr sz="3200" dirty="0" err="1"/>
              <a:t>periódicamente</a:t>
            </a:r>
            <a:endParaRPr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42</TotalTime>
  <Words>448</Words>
  <Application>Microsoft Office PowerPoint</Application>
  <PresentationFormat>Presentación en pantalla (4:3)</PresentationFormat>
  <Paragraphs>75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Calibri</vt:lpstr>
      <vt:lpstr>Corbel</vt:lpstr>
      <vt:lpstr>Base</vt:lpstr>
      <vt:lpstr>El diario de campo como instrumento de recolección en investigación artística y pedagógica</vt:lpstr>
      <vt:lpstr>¿Qué es un diario de campo?</vt:lpstr>
      <vt:lpstr>Dimensiones del diario de campo</vt:lpstr>
      <vt:lpstr>La descripción como ejercicio etnográfico</vt:lpstr>
      <vt:lpstr>La descripción como cartografía</vt:lpstr>
      <vt:lpstr>Diario de campo en artes visuales</vt:lpstr>
      <vt:lpstr>Diario de campo en artes escénicas</vt:lpstr>
      <vt:lpstr>Diario de campo en música</vt:lpstr>
      <vt:lpstr>Cómo elaborar el diario paso a paso</vt:lpstr>
      <vt:lpstr>Buenas prácticas</vt:lpstr>
      <vt:lpstr>Conclusiones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diario de campo como instrumento de recolección en investigación artística y pedagógica</dc:title>
  <dc:subject/>
  <dc:creator>Jeannette</dc:creator>
  <cp:keywords/>
  <dc:description>generated using python-pptx</dc:description>
  <cp:lastModifiedBy>CATALINA CAMPUZANO RODRIGUEZ</cp:lastModifiedBy>
  <cp:revision>6</cp:revision>
  <dcterms:created xsi:type="dcterms:W3CDTF">2013-01-27T09:14:16Z</dcterms:created>
  <dcterms:modified xsi:type="dcterms:W3CDTF">2025-08-29T13:29:40Z</dcterms:modified>
  <cp:category/>
</cp:coreProperties>
</file>